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4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184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ChrisMarshallNY </a:t>
            </a:r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51563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141</Words>
  <Application>Microsoft Macintosh PowerPoint</Application>
  <PresentationFormat>Custom</PresentationFormat>
  <Paragraphs>73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Basic BLE Structure</vt:lpstr>
      <vt:lpstr>Basic BLE Structure</vt:lpstr>
      <vt:lpstr>BLE Advertising: The Story of Dave and Matt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16</cp:revision>
  <dcterms:modified xsi:type="dcterms:W3CDTF">2020-05-22T11:28:08Z</dcterms:modified>
</cp:coreProperties>
</file>